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33"/>
  </p:notesMasterIdLst>
  <p:sldIdLst>
    <p:sldId id="260" r:id="rId3"/>
    <p:sldId id="360" r:id="rId4"/>
    <p:sldId id="284" r:id="rId5"/>
    <p:sldId id="295" r:id="rId6"/>
    <p:sldId id="270" r:id="rId7"/>
    <p:sldId id="332" r:id="rId8"/>
    <p:sldId id="281" r:id="rId9"/>
    <p:sldId id="356" r:id="rId10"/>
    <p:sldId id="334" r:id="rId11"/>
    <p:sldId id="335" r:id="rId12"/>
    <p:sldId id="338" r:id="rId13"/>
    <p:sldId id="339" r:id="rId14"/>
    <p:sldId id="343" r:id="rId15"/>
    <p:sldId id="345" r:id="rId16"/>
    <p:sldId id="346" r:id="rId17"/>
    <p:sldId id="351" r:id="rId18"/>
    <p:sldId id="352" r:id="rId19"/>
    <p:sldId id="353" r:id="rId20"/>
    <p:sldId id="358" r:id="rId21"/>
    <p:sldId id="357" r:id="rId22"/>
    <p:sldId id="355" r:id="rId23"/>
    <p:sldId id="288" r:id="rId24"/>
    <p:sldId id="289" r:id="rId25"/>
    <p:sldId id="362" r:id="rId26"/>
    <p:sldId id="365" r:id="rId27"/>
    <p:sldId id="286" r:id="rId28"/>
    <p:sldId id="296" r:id="rId29"/>
    <p:sldId id="366" r:id="rId30"/>
    <p:sldId id="364" r:id="rId31"/>
    <p:sldId id="36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AAE67C-AFFC-435C-AD9F-9AF171CD98BD}" v="17" dt="2021-05-31T15:16:04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94637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Tropiano" userId="233d3ea1253ce006" providerId="LiveId" clId="{FCAAE67C-AFFC-435C-AD9F-9AF171CD98BD}"/>
    <pc:docChg chg="undo custSel modSld sldOrd">
      <pc:chgData name="Anthony Tropiano" userId="233d3ea1253ce006" providerId="LiveId" clId="{FCAAE67C-AFFC-435C-AD9F-9AF171CD98BD}" dt="2021-05-31T15:19:36.236" v="357" actId="167"/>
      <pc:docMkLst>
        <pc:docMk/>
      </pc:docMkLst>
      <pc:sldChg chg="addSp delSp modSp mod">
        <pc:chgData name="Anthony Tropiano" userId="233d3ea1253ce006" providerId="LiveId" clId="{FCAAE67C-AFFC-435C-AD9F-9AF171CD98BD}" dt="2021-05-31T15:17:43.624" v="354" actId="20577"/>
        <pc:sldMkLst>
          <pc:docMk/>
          <pc:sldMk cId="2696127934" sldId="288"/>
        </pc:sldMkLst>
        <pc:spChg chg="mod">
          <ac:chgData name="Anthony Tropiano" userId="233d3ea1253ce006" providerId="LiveId" clId="{FCAAE67C-AFFC-435C-AD9F-9AF171CD98BD}" dt="2021-05-31T14:44:06.799" v="139" actId="20577"/>
          <ac:spMkLst>
            <pc:docMk/>
            <pc:sldMk cId="2696127934" sldId="288"/>
            <ac:spMk id="2" creationId="{9FECE9C7-FBB0-B54D-8E92-C3BC6CA96ED2}"/>
          </ac:spMkLst>
        </pc:spChg>
        <pc:spChg chg="mod">
          <ac:chgData name="Anthony Tropiano" userId="233d3ea1253ce006" providerId="LiveId" clId="{FCAAE67C-AFFC-435C-AD9F-9AF171CD98BD}" dt="2021-05-31T15:17:43.624" v="354" actId="20577"/>
          <ac:spMkLst>
            <pc:docMk/>
            <pc:sldMk cId="2696127934" sldId="288"/>
            <ac:spMk id="3" creationId="{1A8FA9B3-1B32-894B-93C2-F90FB63CBDAA}"/>
          </ac:spMkLst>
        </pc:spChg>
        <pc:picChg chg="add mod ord">
          <ac:chgData name="Anthony Tropiano" userId="233d3ea1253ce006" providerId="LiveId" clId="{FCAAE67C-AFFC-435C-AD9F-9AF171CD98BD}" dt="2021-05-31T15:16:21.952" v="344" actId="167"/>
          <ac:picMkLst>
            <pc:docMk/>
            <pc:sldMk cId="2696127934" sldId="288"/>
            <ac:picMk id="7" creationId="{0D4C7292-FB7A-4469-9692-B603F7966BCD}"/>
          </ac:picMkLst>
        </pc:picChg>
        <pc:picChg chg="del">
          <ac:chgData name="Anthony Tropiano" userId="233d3ea1253ce006" providerId="LiveId" clId="{FCAAE67C-AFFC-435C-AD9F-9AF171CD98BD}" dt="2021-05-31T15:16:23.272" v="345" actId="478"/>
          <ac:picMkLst>
            <pc:docMk/>
            <pc:sldMk cId="2696127934" sldId="288"/>
            <ac:picMk id="10" creationId="{436BAE43-4413-404C-82F9-1E66F248AD90}"/>
          </ac:picMkLst>
        </pc:picChg>
      </pc:sldChg>
      <pc:sldChg chg="modSp mod">
        <pc:chgData name="Anthony Tropiano" userId="233d3ea1253ce006" providerId="LiveId" clId="{FCAAE67C-AFFC-435C-AD9F-9AF171CD98BD}" dt="2021-05-31T14:41:29.725" v="132" actId="20577"/>
        <pc:sldMkLst>
          <pc:docMk/>
          <pc:sldMk cId="2458220907" sldId="289"/>
        </pc:sldMkLst>
        <pc:spChg chg="mod">
          <ac:chgData name="Anthony Tropiano" userId="233d3ea1253ce006" providerId="LiveId" clId="{FCAAE67C-AFFC-435C-AD9F-9AF171CD98BD}" dt="2021-05-31T14:41:29.725" v="132" actId="20577"/>
          <ac:spMkLst>
            <pc:docMk/>
            <pc:sldMk cId="2458220907" sldId="289"/>
            <ac:spMk id="2" creationId="{9FECE9C7-FBB0-B54D-8E92-C3BC6CA96ED2}"/>
          </ac:spMkLst>
        </pc:spChg>
        <pc:spChg chg="mod">
          <ac:chgData name="Anthony Tropiano" userId="233d3ea1253ce006" providerId="LiveId" clId="{FCAAE67C-AFFC-435C-AD9F-9AF171CD98BD}" dt="2021-05-31T13:31:26.972" v="10" actId="27636"/>
          <ac:spMkLst>
            <pc:docMk/>
            <pc:sldMk cId="2458220907" sldId="289"/>
            <ac:spMk id="3" creationId="{1A8FA9B3-1B32-894B-93C2-F90FB63CBDAA}"/>
          </ac:spMkLst>
        </pc:spChg>
      </pc:sldChg>
      <pc:sldChg chg="addSp delSp modSp mod">
        <pc:chgData name="Anthony Tropiano" userId="233d3ea1253ce006" providerId="LiveId" clId="{FCAAE67C-AFFC-435C-AD9F-9AF171CD98BD}" dt="2021-05-31T14:31:20.822" v="61" actId="478"/>
        <pc:sldMkLst>
          <pc:docMk/>
          <pc:sldMk cId="3441146041" sldId="334"/>
        </pc:sldMkLst>
        <pc:picChg chg="add del mod">
          <ac:chgData name="Anthony Tropiano" userId="233d3ea1253ce006" providerId="LiveId" clId="{FCAAE67C-AFFC-435C-AD9F-9AF171CD98BD}" dt="2021-05-31T14:31:20.822" v="61" actId="478"/>
          <ac:picMkLst>
            <pc:docMk/>
            <pc:sldMk cId="3441146041" sldId="334"/>
            <ac:picMk id="7" creationId="{C5FD2AF4-CA47-4B7C-AE2B-1C1F0D23EBD9}"/>
          </ac:picMkLst>
        </pc:picChg>
        <pc:picChg chg="del">
          <ac:chgData name="Anthony Tropiano" userId="233d3ea1253ce006" providerId="LiveId" clId="{FCAAE67C-AFFC-435C-AD9F-9AF171CD98BD}" dt="2021-05-31T14:27:23.628" v="34" actId="478"/>
          <ac:picMkLst>
            <pc:docMk/>
            <pc:sldMk cId="3441146041" sldId="334"/>
            <ac:picMk id="8" creationId="{8558FB7A-92D8-4BB8-94BF-F7247ABF029A}"/>
          </ac:picMkLst>
        </pc:picChg>
        <pc:picChg chg="add mod">
          <ac:chgData name="Anthony Tropiano" userId="233d3ea1253ce006" providerId="LiveId" clId="{FCAAE67C-AFFC-435C-AD9F-9AF171CD98BD}" dt="2021-05-31T14:31:16.734" v="60" actId="1076"/>
          <ac:picMkLst>
            <pc:docMk/>
            <pc:sldMk cId="3441146041" sldId="334"/>
            <ac:picMk id="11" creationId="{408245BD-FF2F-4787-A4D3-32D373812A95}"/>
          </ac:picMkLst>
        </pc:picChg>
      </pc:sldChg>
      <pc:sldChg chg="addSp delSp modSp mod">
        <pc:chgData name="Anthony Tropiano" userId="233d3ea1253ce006" providerId="LiveId" clId="{FCAAE67C-AFFC-435C-AD9F-9AF171CD98BD}" dt="2021-05-31T14:32:06.387" v="85" actId="478"/>
        <pc:sldMkLst>
          <pc:docMk/>
          <pc:sldMk cId="562059806" sldId="335"/>
        </pc:sldMkLst>
        <pc:picChg chg="add del mod">
          <ac:chgData name="Anthony Tropiano" userId="233d3ea1253ce006" providerId="LiveId" clId="{FCAAE67C-AFFC-435C-AD9F-9AF171CD98BD}" dt="2021-05-31T14:28:29.848" v="41" actId="478"/>
          <ac:picMkLst>
            <pc:docMk/>
            <pc:sldMk cId="562059806" sldId="335"/>
            <ac:picMk id="7" creationId="{856A19DF-FFBB-402C-9690-1A74C57C21B6}"/>
          </ac:picMkLst>
        </pc:picChg>
        <pc:picChg chg="del">
          <ac:chgData name="Anthony Tropiano" userId="233d3ea1253ce006" providerId="LiveId" clId="{FCAAE67C-AFFC-435C-AD9F-9AF171CD98BD}" dt="2021-05-31T14:32:06.387" v="85" actId="478"/>
          <ac:picMkLst>
            <pc:docMk/>
            <pc:sldMk cId="562059806" sldId="335"/>
            <ac:picMk id="11" creationId="{166A3E21-C887-47AC-B31D-397F548704C6}"/>
          </ac:picMkLst>
        </pc:picChg>
        <pc:picChg chg="add mod">
          <ac:chgData name="Anthony Tropiano" userId="233d3ea1253ce006" providerId="LiveId" clId="{FCAAE67C-AFFC-435C-AD9F-9AF171CD98BD}" dt="2021-05-31T14:32:03.899" v="84" actId="1076"/>
          <ac:picMkLst>
            <pc:docMk/>
            <pc:sldMk cId="562059806" sldId="335"/>
            <ac:picMk id="12" creationId="{50042DF0-7FD5-4B90-9E5D-7D2870FDF860}"/>
          </ac:picMkLst>
        </pc:picChg>
      </pc:sldChg>
      <pc:sldChg chg="addSp delSp modSp mod">
        <pc:chgData name="Anthony Tropiano" userId="233d3ea1253ce006" providerId="LiveId" clId="{FCAAE67C-AFFC-435C-AD9F-9AF171CD98BD}" dt="2021-05-31T14:32:43.263" v="105" actId="478"/>
        <pc:sldMkLst>
          <pc:docMk/>
          <pc:sldMk cId="971586444" sldId="338"/>
        </pc:sldMkLst>
        <pc:picChg chg="add mod">
          <ac:chgData name="Anthony Tropiano" userId="233d3ea1253ce006" providerId="LiveId" clId="{FCAAE67C-AFFC-435C-AD9F-9AF171CD98BD}" dt="2021-05-31T14:32:40.761" v="104" actId="1076"/>
          <ac:picMkLst>
            <pc:docMk/>
            <pc:sldMk cId="971586444" sldId="338"/>
            <ac:picMk id="7" creationId="{5A103312-47AC-4A86-A69B-C456B653E32A}"/>
          </ac:picMkLst>
        </pc:picChg>
        <pc:picChg chg="del">
          <ac:chgData name="Anthony Tropiano" userId="233d3ea1253ce006" providerId="LiveId" clId="{FCAAE67C-AFFC-435C-AD9F-9AF171CD98BD}" dt="2021-05-31T14:32:43.263" v="105" actId="478"/>
          <ac:picMkLst>
            <pc:docMk/>
            <pc:sldMk cId="971586444" sldId="338"/>
            <ac:picMk id="12" creationId="{BFC64F92-B78B-48E8-B59E-B66D87D70F97}"/>
          </ac:picMkLst>
        </pc:picChg>
      </pc:sldChg>
      <pc:sldChg chg="addSp delSp modSp mod">
        <pc:chgData name="Anthony Tropiano" userId="233d3ea1253ce006" providerId="LiveId" clId="{FCAAE67C-AFFC-435C-AD9F-9AF171CD98BD}" dt="2021-05-31T14:33:13.353" v="125" actId="478"/>
        <pc:sldMkLst>
          <pc:docMk/>
          <pc:sldMk cId="162100182" sldId="339"/>
        </pc:sldMkLst>
        <pc:picChg chg="add mod">
          <ac:chgData name="Anthony Tropiano" userId="233d3ea1253ce006" providerId="LiveId" clId="{FCAAE67C-AFFC-435C-AD9F-9AF171CD98BD}" dt="2021-05-31T14:33:09.668" v="124" actId="1076"/>
          <ac:picMkLst>
            <pc:docMk/>
            <pc:sldMk cId="162100182" sldId="339"/>
            <ac:picMk id="7" creationId="{DFA318B9-913F-4D87-81BF-687D886C4780}"/>
          </ac:picMkLst>
        </pc:picChg>
        <pc:picChg chg="del">
          <ac:chgData name="Anthony Tropiano" userId="233d3ea1253ce006" providerId="LiveId" clId="{FCAAE67C-AFFC-435C-AD9F-9AF171CD98BD}" dt="2021-05-31T14:33:13.353" v="125" actId="478"/>
          <ac:picMkLst>
            <pc:docMk/>
            <pc:sldMk cId="162100182" sldId="339"/>
            <ac:picMk id="13" creationId="{8F21E53A-79F4-42E2-ACBC-FBD48823E700}"/>
          </ac:picMkLst>
        </pc:picChg>
      </pc:sldChg>
      <pc:sldChg chg="addSp delSp modSp mod">
        <pc:chgData name="Anthony Tropiano" userId="233d3ea1253ce006" providerId="LiveId" clId="{FCAAE67C-AFFC-435C-AD9F-9AF171CD98BD}" dt="2021-05-31T14:33:19.556" v="127"/>
        <pc:sldMkLst>
          <pc:docMk/>
          <pc:sldMk cId="222800089" sldId="343"/>
        </pc:sldMkLst>
        <pc:picChg chg="add mod">
          <ac:chgData name="Anthony Tropiano" userId="233d3ea1253ce006" providerId="LiveId" clId="{FCAAE67C-AFFC-435C-AD9F-9AF171CD98BD}" dt="2021-05-31T14:33:19.556" v="127"/>
          <ac:picMkLst>
            <pc:docMk/>
            <pc:sldMk cId="222800089" sldId="343"/>
            <ac:picMk id="8" creationId="{DD83E321-3268-4A6C-BB51-14BD77254E8F}"/>
          </ac:picMkLst>
        </pc:picChg>
        <pc:picChg chg="del">
          <ac:chgData name="Anthony Tropiano" userId="233d3ea1253ce006" providerId="LiveId" clId="{FCAAE67C-AFFC-435C-AD9F-9AF171CD98BD}" dt="2021-05-31T14:33:18.594" v="126" actId="478"/>
          <ac:picMkLst>
            <pc:docMk/>
            <pc:sldMk cId="222800089" sldId="343"/>
            <ac:picMk id="12" creationId="{1BDF93BD-03DF-4845-8EB9-67CFC7060331}"/>
          </ac:picMkLst>
        </pc:picChg>
      </pc:sldChg>
      <pc:sldChg chg="addSp delSp modSp mod">
        <pc:chgData name="Anthony Tropiano" userId="233d3ea1253ce006" providerId="LiveId" clId="{FCAAE67C-AFFC-435C-AD9F-9AF171CD98BD}" dt="2021-05-31T14:33:23.927" v="129"/>
        <pc:sldMkLst>
          <pc:docMk/>
          <pc:sldMk cId="89882095" sldId="345"/>
        </pc:sldMkLst>
        <pc:picChg chg="add mod">
          <ac:chgData name="Anthony Tropiano" userId="233d3ea1253ce006" providerId="LiveId" clId="{FCAAE67C-AFFC-435C-AD9F-9AF171CD98BD}" dt="2021-05-31T14:33:23.927" v="129"/>
          <ac:picMkLst>
            <pc:docMk/>
            <pc:sldMk cId="89882095" sldId="345"/>
            <ac:picMk id="12" creationId="{34EB86F1-E8ED-4F02-955B-5406DB54B935}"/>
          </ac:picMkLst>
        </pc:picChg>
        <pc:picChg chg="del">
          <ac:chgData name="Anthony Tropiano" userId="233d3ea1253ce006" providerId="LiveId" clId="{FCAAE67C-AFFC-435C-AD9F-9AF171CD98BD}" dt="2021-05-31T14:33:23.097" v="128" actId="478"/>
          <ac:picMkLst>
            <pc:docMk/>
            <pc:sldMk cId="89882095" sldId="345"/>
            <ac:picMk id="16" creationId="{A1BA9114-26E3-46F7-A818-0BD17E039ABF}"/>
          </ac:picMkLst>
        </pc:picChg>
      </pc:sldChg>
      <pc:sldChg chg="addSp delSp modSp mod">
        <pc:chgData name="Anthony Tropiano" userId="233d3ea1253ce006" providerId="LiveId" clId="{FCAAE67C-AFFC-435C-AD9F-9AF171CD98BD}" dt="2021-05-31T14:33:27.589" v="131"/>
        <pc:sldMkLst>
          <pc:docMk/>
          <pc:sldMk cId="221442031" sldId="346"/>
        </pc:sldMkLst>
        <pc:picChg chg="add mod">
          <ac:chgData name="Anthony Tropiano" userId="233d3ea1253ce006" providerId="LiveId" clId="{FCAAE67C-AFFC-435C-AD9F-9AF171CD98BD}" dt="2021-05-31T14:33:27.589" v="131"/>
          <ac:picMkLst>
            <pc:docMk/>
            <pc:sldMk cId="221442031" sldId="346"/>
            <ac:picMk id="12" creationId="{5C6EB421-4587-4CCB-B699-44225F813F24}"/>
          </ac:picMkLst>
        </pc:picChg>
        <pc:picChg chg="del">
          <ac:chgData name="Anthony Tropiano" userId="233d3ea1253ce006" providerId="LiveId" clId="{FCAAE67C-AFFC-435C-AD9F-9AF171CD98BD}" dt="2021-05-31T14:33:26.785" v="130" actId="478"/>
          <ac:picMkLst>
            <pc:docMk/>
            <pc:sldMk cId="221442031" sldId="346"/>
            <ac:picMk id="16" creationId="{3336FE8D-4F2B-4FE8-A73F-DED9E8E90FD9}"/>
          </ac:picMkLst>
        </pc:picChg>
      </pc:sldChg>
      <pc:sldChg chg="addSp delSp modSp mod ord">
        <pc:chgData name="Anthony Tropiano" userId="233d3ea1253ce006" providerId="LiveId" clId="{FCAAE67C-AFFC-435C-AD9F-9AF171CD98BD}" dt="2021-05-31T15:19:36.236" v="357" actId="167"/>
        <pc:sldMkLst>
          <pc:docMk/>
          <pc:sldMk cId="2443494481" sldId="351"/>
        </pc:sldMkLst>
        <pc:spChg chg="mod">
          <ac:chgData name="Anthony Tropiano" userId="233d3ea1253ce006" providerId="LiveId" clId="{FCAAE67C-AFFC-435C-AD9F-9AF171CD98BD}" dt="2021-05-31T14:43:49.346" v="133" actId="20577"/>
          <ac:spMkLst>
            <pc:docMk/>
            <pc:sldMk cId="2443494481" sldId="351"/>
            <ac:spMk id="2" creationId="{9FECE9C7-FBB0-B54D-8E92-C3BC6CA96ED2}"/>
          </ac:spMkLst>
        </pc:spChg>
        <pc:picChg chg="del mod">
          <ac:chgData name="Anthony Tropiano" userId="233d3ea1253ce006" providerId="LiveId" clId="{FCAAE67C-AFFC-435C-AD9F-9AF171CD98BD}" dt="2021-05-31T15:05:33.629" v="190" actId="478"/>
          <ac:picMkLst>
            <pc:docMk/>
            <pc:sldMk cId="2443494481" sldId="351"/>
            <ac:picMk id="7" creationId="{7636F6F1-EE52-45DE-8A2A-21876B15C091}"/>
          </ac:picMkLst>
        </pc:picChg>
        <pc:picChg chg="add mod ord">
          <ac:chgData name="Anthony Tropiano" userId="233d3ea1253ce006" providerId="LiveId" clId="{FCAAE67C-AFFC-435C-AD9F-9AF171CD98BD}" dt="2021-05-31T15:19:36.236" v="357" actId="167"/>
          <ac:picMkLst>
            <pc:docMk/>
            <pc:sldMk cId="2443494481" sldId="351"/>
            <ac:picMk id="10" creationId="{BF459289-34A5-4B2D-B3B9-8171E8E92AD0}"/>
          </ac:picMkLst>
        </pc:picChg>
      </pc:sldChg>
      <pc:sldChg chg="addSp delSp modSp mod">
        <pc:chgData name="Anthony Tropiano" userId="233d3ea1253ce006" providerId="LiveId" clId="{FCAAE67C-AFFC-435C-AD9F-9AF171CD98BD}" dt="2021-05-31T15:04:18.022" v="162" actId="14100"/>
        <pc:sldMkLst>
          <pc:docMk/>
          <pc:sldMk cId="3065171183" sldId="352"/>
        </pc:sldMkLst>
        <pc:spChg chg="mod">
          <ac:chgData name="Anthony Tropiano" userId="233d3ea1253ce006" providerId="LiveId" clId="{FCAAE67C-AFFC-435C-AD9F-9AF171CD98BD}" dt="2021-05-31T14:43:52.050" v="134" actId="20577"/>
          <ac:spMkLst>
            <pc:docMk/>
            <pc:sldMk cId="3065171183" sldId="352"/>
            <ac:spMk id="2" creationId="{9FECE9C7-FBB0-B54D-8E92-C3BC6CA96ED2}"/>
          </ac:spMkLst>
        </pc:spChg>
        <pc:spChg chg="mod">
          <ac:chgData name="Anthony Tropiano" userId="233d3ea1253ce006" providerId="LiveId" clId="{FCAAE67C-AFFC-435C-AD9F-9AF171CD98BD}" dt="2021-05-31T15:03:57.260" v="159" actId="255"/>
          <ac:spMkLst>
            <pc:docMk/>
            <pc:sldMk cId="3065171183" sldId="352"/>
            <ac:spMk id="3" creationId="{1A8FA9B3-1B32-894B-93C2-F90FB63CBDAA}"/>
          </ac:spMkLst>
        </pc:spChg>
        <pc:spChg chg="mod">
          <ac:chgData name="Anthony Tropiano" userId="233d3ea1253ce006" providerId="LiveId" clId="{FCAAE67C-AFFC-435C-AD9F-9AF171CD98BD}" dt="2021-05-31T15:04:18.022" v="162" actId="14100"/>
          <ac:spMkLst>
            <pc:docMk/>
            <pc:sldMk cId="3065171183" sldId="352"/>
            <ac:spMk id="16" creationId="{1D9EB699-67B2-496C-97EA-04B5033A53CF}"/>
          </ac:spMkLst>
        </pc:spChg>
        <pc:spChg chg="mod">
          <ac:chgData name="Anthony Tropiano" userId="233d3ea1253ce006" providerId="LiveId" clId="{FCAAE67C-AFFC-435C-AD9F-9AF171CD98BD}" dt="2021-05-31T15:03:42.872" v="157" actId="1076"/>
          <ac:spMkLst>
            <pc:docMk/>
            <pc:sldMk cId="3065171183" sldId="352"/>
            <ac:spMk id="17" creationId="{C419643E-8C72-4798-AB23-3C7A55844BEA}"/>
          </ac:spMkLst>
        </pc:spChg>
        <pc:picChg chg="add mod ord">
          <ac:chgData name="Anthony Tropiano" userId="233d3ea1253ce006" providerId="LiveId" clId="{FCAAE67C-AFFC-435C-AD9F-9AF171CD98BD}" dt="2021-05-31T15:04:08.188" v="161" actId="1076"/>
          <ac:picMkLst>
            <pc:docMk/>
            <pc:sldMk cId="3065171183" sldId="352"/>
            <ac:picMk id="7" creationId="{811DB2A1-53C9-4E7D-BAD6-CAC8F1A016B1}"/>
          </ac:picMkLst>
        </pc:picChg>
        <pc:picChg chg="del">
          <ac:chgData name="Anthony Tropiano" userId="233d3ea1253ce006" providerId="LiveId" clId="{FCAAE67C-AFFC-435C-AD9F-9AF171CD98BD}" dt="2021-05-31T15:02:29.305" v="142" actId="478"/>
          <ac:picMkLst>
            <pc:docMk/>
            <pc:sldMk cId="3065171183" sldId="352"/>
            <ac:picMk id="8" creationId="{DB856DB1-6162-4C7A-B090-B1D6781545ED}"/>
          </ac:picMkLst>
        </pc:picChg>
        <pc:picChg chg="del">
          <ac:chgData name="Anthony Tropiano" userId="233d3ea1253ce006" providerId="LiveId" clId="{FCAAE67C-AFFC-435C-AD9F-9AF171CD98BD}" dt="2021-05-31T15:02:30.869" v="144" actId="478"/>
          <ac:picMkLst>
            <pc:docMk/>
            <pc:sldMk cId="3065171183" sldId="352"/>
            <ac:picMk id="11" creationId="{BD7E94C9-E81A-4385-9047-DB3206344E80}"/>
          </ac:picMkLst>
        </pc:picChg>
        <pc:picChg chg="del">
          <ac:chgData name="Anthony Tropiano" userId="233d3ea1253ce006" providerId="LiveId" clId="{FCAAE67C-AFFC-435C-AD9F-9AF171CD98BD}" dt="2021-05-31T15:02:30.095" v="143" actId="478"/>
          <ac:picMkLst>
            <pc:docMk/>
            <pc:sldMk cId="3065171183" sldId="352"/>
            <ac:picMk id="13" creationId="{7BEE01CE-3F7D-4185-801D-FF1236B3F973}"/>
          </ac:picMkLst>
        </pc:picChg>
      </pc:sldChg>
      <pc:sldChg chg="modSp mod">
        <pc:chgData name="Anthony Tropiano" userId="233d3ea1253ce006" providerId="LiveId" clId="{FCAAE67C-AFFC-435C-AD9F-9AF171CD98BD}" dt="2021-05-31T14:43:54.668" v="135" actId="20577"/>
        <pc:sldMkLst>
          <pc:docMk/>
          <pc:sldMk cId="3552009979" sldId="353"/>
        </pc:sldMkLst>
        <pc:spChg chg="mod">
          <ac:chgData name="Anthony Tropiano" userId="233d3ea1253ce006" providerId="LiveId" clId="{FCAAE67C-AFFC-435C-AD9F-9AF171CD98BD}" dt="2021-05-31T14:43:54.668" v="135" actId="20577"/>
          <ac:spMkLst>
            <pc:docMk/>
            <pc:sldMk cId="3552009979" sldId="353"/>
            <ac:spMk id="2" creationId="{9FECE9C7-FBB0-B54D-8E92-C3BC6CA96ED2}"/>
          </ac:spMkLst>
        </pc:spChg>
      </pc:sldChg>
      <pc:sldChg chg="addSp delSp modSp mod">
        <pc:chgData name="Anthony Tropiano" userId="233d3ea1253ce006" providerId="LiveId" clId="{FCAAE67C-AFFC-435C-AD9F-9AF171CD98BD}" dt="2021-05-31T15:15:31.504" v="326" actId="14100"/>
        <pc:sldMkLst>
          <pc:docMk/>
          <pc:sldMk cId="1253447032" sldId="355"/>
        </pc:sldMkLst>
        <pc:spChg chg="mod">
          <ac:chgData name="Anthony Tropiano" userId="233d3ea1253ce006" providerId="LiveId" clId="{FCAAE67C-AFFC-435C-AD9F-9AF171CD98BD}" dt="2021-05-31T14:44:03.547" v="138" actId="20577"/>
          <ac:spMkLst>
            <pc:docMk/>
            <pc:sldMk cId="1253447032" sldId="355"/>
            <ac:spMk id="2" creationId="{9FECE9C7-FBB0-B54D-8E92-C3BC6CA96ED2}"/>
          </ac:spMkLst>
        </pc:spChg>
        <pc:spChg chg="mod">
          <ac:chgData name="Anthony Tropiano" userId="233d3ea1253ce006" providerId="LiveId" clId="{FCAAE67C-AFFC-435C-AD9F-9AF171CD98BD}" dt="2021-05-31T15:15:31.504" v="326" actId="14100"/>
          <ac:spMkLst>
            <pc:docMk/>
            <pc:sldMk cId="1253447032" sldId="355"/>
            <ac:spMk id="3" creationId="{1A8FA9B3-1B32-894B-93C2-F90FB63CBDAA}"/>
          </ac:spMkLst>
        </pc:spChg>
        <pc:spChg chg="del mod">
          <ac:chgData name="Anthony Tropiano" userId="233d3ea1253ce006" providerId="LiveId" clId="{FCAAE67C-AFFC-435C-AD9F-9AF171CD98BD}" dt="2021-05-31T15:14:53.795" v="322" actId="478"/>
          <ac:spMkLst>
            <pc:docMk/>
            <pc:sldMk cId="1253447032" sldId="355"/>
            <ac:spMk id="10" creationId="{0C7C6CB6-0B43-46B2-83D3-DFF3C3BE29F4}"/>
          </ac:spMkLst>
        </pc:spChg>
        <pc:spChg chg="mod">
          <ac:chgData name="Anthony Tropiano" userId="233d3ea1253ce006" providerId="LiveId" clId="{FCAAE67C-AFFC-435C-AD9F-9AF171CD98BD}" dt="2021-05-31T15:14:44.129" v="318" actId="1076"/>
          <ac:spMkLst>
            <pc:docMk/>
            <pc:sldMk cId="1253447032" sldId="355"/>
            <ac:spMk id="15" creationId="{C543C442-7690-4DDD-9BA1-592B121AEBFC}"/>
          </ac:spMkLst>
        </pc:spChg>
        <pc:spChg chg="add mod">
          <ac:chgData name="Anthony Tropiano" userId="233d3ea1253ce006" providerId="LiveId" clId="{FCAAE67C-AFFC-435C-AD9F-9AF171CD98BD}" dt="2021-05-31T15:15:07.888" v="324" actId="1076"/>
          <ac:spMkLst>
            <pc:docMk/>
            <pc:sldMk cId="1253447032" sldId="355"/>
            <ac:spMk id="17" creationId="{23F59022-5A29-4623-9C6D-1411A496FBC2}"/>
          </ac:spMkLst>
        </pc:spChg>
        <pc:picChg chg="add mod ord">
          <ac:chgData name="Anthony Tropiano" userId="233d3ea1253ce006" providerId="LiveId" clId="{FCAAE67C-AFFC-435C-AD9F-9AF171CD98BD}" dt="2021-05-31T15:14:26.956" v="315" actId="167"/>
          <ac:picMkLst>
            <pc:docMk/>
            <pc:sldMk cId="1253447032" sldId="355"/>
            <ac:picMk id="7" creationId="{9B561A1D-CCDE-4999-BE55-95B9F61F71FC}"/>
          </ac:picMkLst>
        </pc:picChg>
        <pc:picChg chg="del">
          <ac:chgData name="Anthony Tropiano" userId="233d3ea1253ce006" providerId="LiveId" clId="{FCAAE67C-AFFC-435C-AD9F-9AF171CD98BD}" dt="2021-05-31T15:14:23.020" v="313" actId="478"/>
          <ac:picMkLst>
            <pc:docMk/>
            <pc:sldMk cId="1253447032" sldId="355"/>
            <ac:picMk id="9" creationId="{82C679BE-F081-4A06-B400-A76144A347FD}"/>
          </ac:picMkLst>
        </pc:picChg>
        <pc:cxnChg chg="mod">
          <ac:chgData name="Anthony Tropiano" userId="233d3ea1253ce006" providerId="LiveId" clId="{FCAAE67C-AFFC-435C-AD9F-9AF171CD98BD}" dt="2021-05-31T15:15:11.194" v="325" actId="14100"/>
          <ac:cxnSpMkLst>
            <pc:docMk/>
            <pc:sldMk cId="1253447032" sldId="355"/>
            <ac:cxnSpMk id="13" creationId="{00054BF0-63B8-49CC-8968-8C0D0DE14F06}"/>
          </ac:cxnSpMkLst>
        </pc:cxnChg>
      </pc:sldChg>
      <pc:sldChg chg="addSp delSp modSp mod">
        <pc:chgData name="Anthony Tropiano" userId="233d3ea1253ce006" providerId="LiveId" clId="{FCAAE67C-AFFC-435C-AD9F-9AF171CD98BD}" dt="2021-05-31T15:12:55.951" v="287" actId="14100"/>
        <pc:sldMkLst>
          <pc:docMk/>
          <pc:sldMk cId="573026633" sldId="357"/>
        </pc:sldMkLst>
        <pc:spChg chg="mod">
          <ac:chgData name="Anthony Tropiano" userId="233d3ea1253ce006" providerId="LiveId" clId="{FCAAE67C-AFFC-435C-AD9F-9AF171CD98BD}" dt="2021-05-31T14:44:01.095" v="137" actId="20577"/>
          <ac:spMkLst>
            <pc:docMk/>
            <pc:sldMk cId="573026633" sldId="357"/>
            <ac:spMk id="2" creationId="{9FECE9C7-FBB0-B54D-8E92-C3BC6CA96ED2}"/>
          </ac:spMkLst>
        </pc:spChg>
        <pc:spChg chg="mod">
          <ac:chgData name="Anthony Tropiano" userId="233d3ea1253ce006" providerId="LiveId" clId="{FCAAE67C-AFFC-435C-AD9F-9AF171CD98BD}" dt="2021-05-31T15:12:17.788" v="278" actId="1076"/>
          <ac:spMkLst>
            <pc:docMk/>
            <pc:sldMk cId="573026633" sldId="357"/>
            <ac:spMk id="12" creationId="{59EFC8E7-2541-48A3-9FC0-B510A5FD86D1}"/>
          </ac:spMkLst>
        </pc:spChg>
        <pc:spChg chg="mod ord">
          <ac:chgData name="Anthony Tropiano" userId="233d3ea1253ce006" providerId="LiveId" clId="{FCAAE67C-AFFC-435C-AD9F-9AF171CD98BD}" dt="2021-05-31T15:12:29.732" v="282" actId="1076"/>
          <ac:spMkLst>
            <pc:docMk/>
            <pc:sldMk cId="573026633" sldId="357"/>
            <ac:spMk id="18" creationId="{A678C984-5C0E-4E49-B052-23C408395A20}"/>
          </ac:spMkLst>
        </pc:spChg>
        <pc:spChg chg="mod">
          <ac:chgData name="Anthony Tropiano" userId="233d3ea1253ce006" providerId="LiveId" clId="{FCAAE67C-AFFC-435C-AD9F-9AF171CD98BD}" dt="2021-05-31T15:12:09.152" v="276" actId="1076"/>
          <ac:spMkLst>
            <pc:docMk/>
            <pc:sldMk cId="573026633" sldId="357"/>
            <ac:spMk id="19" creationId="{EE2713C1-C2EB-48C9-8D10-34C6D732BF25}"/>
          </ac:spMkLst>
        </pc:spChg>
        <pc:picChg chg="del">
          <ac:chgData name="Anthony Tropiano" userId="233d3ea1253ce006" providerId="LiveId" clId="{FCAAE67C-AFFC-435C-AD9F-9AF171CD98BD}" dt="2021-05-31T15:11:14.342" v="258" actId="478"/>
          <ac:picMkLst>
            <pc:docMk/>
            <pc:sldMk cId="573026633" sldId="357"/>
            <ac:picMk id="5" creationId="{3C2275A4-9919-4852-8DA2-71AD6C764C61}"/>
          </ac:picMkLst>
        </pc:picChg>
        <pc:picChg chg="add mod ord">
          <ac:chgData name="Anthony Tropiano" userId="233d3ea1253ce006" providerId="LiveId" clId="{FCAAE67C-AFFC-435C-AD9F-9AF171CD98BD}" dt="2021-05-31T15:12:48.547" v="284" actId="1076"/>
          <ac:picMkLst>
            <pc:docMk/>
            <pc:sldMk cId="573026633" sldId="357"/>
            <ac:picMk id="7" creationId="{7793D3E3-C7B2-47DA-B9FB-DE85F359026E}"/>
          </ac:picMkLst>
        </pc:picChg>
        <pc:cxnChg chg="mod">
          <ac:chgData name="Anthony Tropiano" userId="233d3ea1253ce006" providerId="LiveId" clId="{FCAAE67C-AFFC-435C-AD9F-9AF171CD98BD}" dt="2021-05-31T15:12:55.951" v="287" actId="14100"/>
          <ac:cxnSpMkLst>
            <pc:docMk/>
            <pc:sldMk cId="573026633" sldId="357"/>
            <ac:cxnSpMk id="10" creationId="{792D56E1-DF6E-4273-937E-693B3FC2119F}"/>
          </ac:cxnSpMkLst>
        </pc:cxnChg>
        <pc:cxnChg chg="mod ord">
          <ac:chgData name="Anthony Tropiano" userId="233d3ea1253ce006" providerId="LiveId" clId="{FCAAE67C-AFFC-435C-AD9F-9AF171CD98BD}" dt="2021-05-31T15:12:52.889" v="286" actId="14100"/>
          <ac:cxnSpMkLst>
            <pc:docMk/>
            <pc:sldMk cId="573026633" sldId="357"/>
            <ac:cxnSpMk id="20" creationId="{5625258E-3FD5-43C5-BC9A-99C8F589A589}"/>
          </ac:cxnSpMkLst>
        </pc:cxnChg>
      </pc:sldChg>
      <pc:sldChg chg="addSp delSp modSp mod">
        <pc:chgData name="Anthony Tropiano" userId="233d3ea1253ce006" providerId="LiveId" clId="{FCAAE67C-AFFC-435C-AD9F-9AF171CD98BD}" dt="2021-05-31T15:18:56.072" v="356" actId="14100"/>
        <pc:sldMkLst>
          <pc:docMk/>
          <pc:sldMk cId="446326257" sldId="358"/>
        </pc:sldMkLst>
        <pc:spChg chg="mod">
          <ac:chgData name="Anthony Tropiano" userId="233d3ea1253ce006" providerId="LiveId" clId="{FCAAE67C-AFFC-435C-AD9F-9AF171CD98BD}" dt="2021-05-31T14:43:57.590" v="136" actId="20577"/>
          <ac:spMkLst>
            <pc:docMk/>
            <pc:sldMk cId="446326257" sldId="358"/>
            <ac:spMk id="2" creationId="{9FECE9C7-FBB0-B54D-8E92-C3BC6CA96ED2}"/>
          </ac:spMkLst>
        </pc:spChg>
        <pc:spChg chg="mod">
          <ac:chgData name="Anthony Tropiano" userId="233d3ea1253ce006" providerId="LiveId" clId="{FCAAE67C-AFFC-435C-AD9F-9AF171CD98BD}" dt="2021-05-31T15:18:56.072" v="356" actId="14100"/>
          <ac:spMkLst>
            <pc:docMk/>
            <pc:sldMk cId="446326257" sldId="358"/>
            <ac:spMk id="3" creationId="{2899578B-5CEC-4282-8D3D-7B2B5D2C2E20}"/>
          </ac:spMkLst>
        </pc:spChg>
        <pc:spChg chg="mod">
          <ac:chgData name="Anthony Tropiano" userId="233d3ea1253ce006" providerId="LiveId" clId="{FCAAE67C-AFFC-435C-AD9F-9AF171CD98BD}" dt="2021-05-31T15:08:59.453" v="219" actId="1076"/>
          <ac:spMkLst>
            <pc:docMk/>
            <pc:sldMk cId="446326257" sldId="358"/>
            <ac:spMk id="5" creationId="{772D440B-8140-0344-84AE-1B5F7859EC6A}"/>
          </ac:spMkLst>
        </pc:spChg>
        <pc:spChg chg="mod ord">
          <ac:chgData name="Anthony Tropiano" userId="233d3ea1253ce006" providerId="LiveId" clId="{FCAAE67C-AFFC-435C-AD9F-9AF171CD98BD}" dt="2021-05-31T15:09:40.504" v="228" actId="1076"/>
          <ac:spMkLst>
            <pc:docMk/>
            <pc:sldMk cId="446326257" sldId="358"/>
            <ac:spMk id="15" creationId="{CF9A9F44-02BB-4043-9135-6DF81ABEF644}"/>
          </ac:spMkLst>
        </pc:spChg>
        <pc:spChg chg="mod">
          <ac:chgData name="Anthony Tropiano" userId="233d3ea1253ce006" providerId="LiveId" clId="{FCAAE67C-AFFC-435C-AD9F-9AF171CD98BD}" dt="2021-05-31T15:09:52.934" v="231" actId="1076"/>
          <ac:spMkLst>
            <pc:docMk/>
            <pc:sldMk cId="446326257" sldId="358"/>
            <ac:spMk id="22" creationId="{F4B41857-73B8-49E8-AFDC-50C24BE32AC5}"/>
          </ac:spMkLst>
        </pc:spChg>
        <pc:picChg chg="add mod ord">
          <ac:chgData name="Anthony Tropiano" userId="233d3ea1253ce006" providerId="LiveId" clId="{FCAAE67C-AFFC-435C-AD9F-9AF171CD98BD}" dt="2021-05-31T15:08:52.923" v="217" actId="171"/>
          <ac:picMkLst>
            <pc:docMk/>
            <pc:sldMk cId="446326257" sldId="358"/>
            <ac:picMk id="8" creationId="{182C5F03-55AD-4635-B0AB-F3DAC92561B8}"/>
          </ac:picMkLst>
        </pc:picChg>
        <pc:picChg chg="del">
          <ac:chgData name="Anthony Tropiano" userId="233d3ea1253ce006" providerId="LiveId" clId="{FCAAE67C-AFFC-435C-AD9F-9AF171CD98BD}" dt="2021-05-31T15:08:55.744" v="218" actId="478"/>
          <ac:picMkLst>
            <pc:docMk/>
            <pc:sldMk cId="446326257" sldId="358"/>
            <ac:picMk id="9" creationId="{D76642D1-4BAD-4F6F-964E-D43DAC7A4D5C}"/>
          </ac:picMkLst>
        </pc:picChg>
        <pc:cxnChg chg="mod">
          <ac:chgData name="Anthony Tropiano" userId="233d3ea1253ce006" providerId="LiveId" clId="{FCAAE67C-AFFC-435C-AD9F-9AF171CD98BD}" dt="2021-05-31T15:09:45.489" v="229" actId="14100"/>
          <ac:cxnSpMkLst>
            <pc:docMk/>
            <pc:sldMk cId="446326257" sldId="358"/>
            <ac:cxnSpMk id="14" creationId="{9EC76581-7B67-4F1A-87BD-9F256256E0BE}"/>
          </ac:cxnSpMkLst>
        </pc:cxnChg>
        <pc:cxnChg chg="mod">
          <ac:chgData name="Anthony Tropiano" userId="233d3ea1253ce006" providerId="LiveId" clId="{FCAAE67C-AFFC-435C-AD9F-9AF171CD98BD}" dt="2021-05-31T15:09:50.807" v="230" actId="14100"/>
          <ac:cxnSpMkLst>
            <pc:docMk/>
            <pc:sldMk cId="446326257" sldId="358"/>
            <ac:cxnSpMk id="24" creationId="{7C47CD18-140B-4FB3-A64A-6497F0B7EDD8}"/>
          </ac:cxnSpMkLst>
        </pc:cxnChg>
      </pc:sldChg>
      <pc:sldChg chg="modSp mod">
        <pc:chgData name="Anthony Tropiano" userId="233d3ea1253ce006" providerId="LiveId" clId="{FCAAE67C-AFFC-435C-AD9F-9AF171CD98BD}" dt="2021-05-31T13:30:34.180" v="7" actId="20577"/>
        <pc:sldMkLst>
          <pc:docMk/>
          <pc:sldMk cId="3975718966" sldId="360"/>
        </pc:sldMkLst>
        <pc:spChg chg="mod">
          <ac:chgData name="Anthony Tropiano" userId="233d3ea1253ce006" providerId="LiveId" clId="{FCAAE67C-AFFC-435C-AD9F-9AF171CD98BD}" dt="2021-05-31T13:30:34.180" v="7" actId="20577"/>
          <ac:spMkLst>
            <pc:docMk/>
            <pc:sldMk cId="3975718966" sldId="360"/>
            <ac:spMk id="10" creationId="{4C0DF36A-00A4-4D21-85DA-6ECEE64BC8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6/2/21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this factorizes so we are left with the high-momentum dependence out in front here (point) and the rest is at low momentum.</a:t>
            </a:r>
          </a:p>
          <a:p>
            <a:r>
              <a:rPr lang="en-US" dirty="0"/>
              <a:t>Factorization from OPE.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textbox.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35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figure, takeaway -&gt; 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10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calculations, read bullets,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41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The takeaway is at high RG resolution, the tensor force… (fast!)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2 bullets on the right, then explain figure, then last two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32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bullet, define high RG resolution picture explaining cartoon in the process, and explain electron scattering diagram.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87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if we calculate the ratio of the momentum distributions for pp/np, we reproduce the general results where we see the </a:t>
            </a:r>
            <a:r>
              <a:rPr lang="en-US" dirty="0" err="1"/>
              <a:t>pn</a:t>
            </a:r>
            <a:r>
              <a:rPr lang="en-US" dirty="0"/>
              <a:t> dominance at 400 MeV and transition to the scalar limit.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71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we can produce SRC scale factors using this expression here (explain). Gives good agreement with experiment and LCA calculations from this reference (point).</a:t>
            </a:r>
          </a:p>
          <a:p>
            <a:r>
              <a:rPr lang="en-US" dirty="0"/>
              <a:t>a2 is given by the ratio of \</a:t>
            </a:r>
            <a:r>
              <a:rPr lang="en-US" dirty="0" err="1"/>
              <a:t>sigma^A</a:t>
            </a:r>
            <a:r>
              <a:rPr lang="en-US" dirty="0"/>
              <a:t> / \</a:t>
            </a:r>
            <a:r>
              <a:rPr lang="en-US" dirty="0" err="1"/>
              <a:t>sigma^d</a:t>
            </a:r>
            <a:r>
              <a:rPr lang="en-US" dirty="0"/>
              <a:t> inclusive cross section ratios which plateau at </a:t>
            </a:r>
            <a:r>
              <a:rPr lang="en-US"/>
              <a:t>high Bjorken 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50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8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low RG resolution picture (read bullets), explain low RG resolution electron scattering.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03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Comparison of pictures: same experimental resolution, same observables, but different physical interpretation.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2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deuteron wave function in coordinate space as an example, unevolved significant SRC, use SRG to go to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63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consider the matrix element -&gt; SRC physics goes to operator. We will apply the transformation up to two-body on momentum distribution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7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 Here is the full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ED04-388D-410A-A665-E14242DC85E6}" type="datetime1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B85E3-FDD3-4A3F-8763-C265F3DB4E3D}" type="datetime1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A66D8-8E7A-4E22-BBC1-BC659DD3C778}" type="datetime1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D216D-7D59-4A7F-B917-368A6AA771D1}" type="datetime1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3DA1B-F999-4E69-99FA-1CE3772F5BA5}" type="datetime1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999D-E676-4E45-9175-E80BE730AFA4}" type="datetime1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1BCF4-86ED-40A1-86A7-32B5D50E9F93}" type="datetime1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FAEC-7120-4131-91B0-7600C665D34A}" type="datetime1">
              <a:rPr lang="en-US" smtClean="0"/>
              <a:t>6/2/21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7B85E-64B9-43BE-AE29-B422BBA0E858}" type="datetime1">
              <a:rPr lang="en-US" smtClean="0"/>
              <a:t>6/2/21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11B8C-FD49-4646-9FB0-3CB2922F548E}" type="datetime1">
              <a:rPr lang="en-US" smtClean="0"/>
              <a:t>6/2/21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5260-0D0F-4914-839B-D20472212676}" type="datetime1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3B546-0499-42FA-9D44-8F6B08AE3C90}" type="datetime1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12BE-3472-47F2-BF26-18685A7C56F6}" type="datetime1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7C95-A9A9-4012-BBE3-9041C38DF315}" type="datetime1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49E6-156D-4BA7-9DD6-6FA82AD0779F}" type="datetime1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AF4C6-962C-4BD3-B281-8FC47A57A83D}" type="datetime1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F960B-D9C1-4F1C-8EA6-D052E7F487B2}" type="datetime1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6406-26D4-468E-93D2-CE85D1EDF798}" type="datetime1">
              <a:rPr lang="en-US" smtClean="0"/>
              <a:t>6/2/21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12F2F-3F11-4A6C-A0F0-FD7A21F242EC}" type="datetime1">
              <a:rPr lang="en-US" smtClean="0"/>
              <a:t>6/2/21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FE044-556D-4073-8297-E5E2436291C0}" type="datetime1">
              <a:rPr lang="en-US" smtClean="0"/>
              <a:t>6/2/21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6207-BCE1-44EF-A79B-771210D6A754}" type="datetime1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1E1C-AC9E-42BA-B7CA-59A587E3E00F}" type="datetime1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3CF8C20-61BB-4A3E-B590-FA17A677BF79}" type="datetime1">
              <a:rPr lang="en-US" smtClean="0"/>
              <a:t>6/2/21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NUCLEI 2021 Meeting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16B6F2F9-C607-4720-87F9-6AD1246ADE76}" type="datetime1">
              <a:rPr lang="en-US" smtClean="0"/>
              <a:t>6/2/21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NUCLEI 2021 Meeting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84548"/>
            <a:ext cx="8229600" cy="17907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2281886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2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NUCLEI Annual Meeting</a:t>
            </a:r>
          </a:p>
          <a:p>
            <a:pPr>
              <a:lnSpc>
                <a:spcPct val="110000"/>
              </a:lnSpc>
            </a:pPr>
            <a:r>
              <a:rPr lang="en-US" altLang="en-US" sz="22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June 2, 2021</a:t>
            </a:r>
            <a:endParaRPr lang="en-US" altLang="en-US" sz="22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250289-5B13-4C81-A478-5E94D823D1BA}"/>
              </a:ext>
            </a:extLst>
          </p:cNvPr>
          <p:cNvSpPr txBox="1"/>
          <p:nvPr/>
        </p:nvSpPr>
        <p:spPr>
          <a:xfrm>
            <a:off x="5517430" y="3479296"/>
            <a:ext cx="5271939" cy="1723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this strategy to nuclear momentum distributions using local density approximation (LDA)!</a:t>
            </a:r>
          </a:p>
          <a:p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BB86-EB30-4202-8C01-E379596D0D77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BB86-EB30-4202-8C01-E379596D0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C6EB421-4587-4CCB-B699-44225F813F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BF459289-34A5-4B2D-B3B9-8171E8E92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83" y="1554480"/>
            <a:ext cx="5592241" cy="5303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LDA results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421" y="1690688"/>
                <a:ext cx="6341636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Universality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High-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tail collapses to universal function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fixed by 2-body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Results are insensitive to type of density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421" y="1690688"/>
                <a:ext cx="6341636" cy="4351338"/>
              </a:xfrm>
              <a:blipFill>
                <a:blip r:embed="rId4"/>
                <a:stretch>
                  <a:fillRect l="-1800" t="-1163" r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8A8BEE-76AC-4568-B8F5-833F57751303}"/>
                  </a:ext>
                </a:extLst>
              </p:cNvPr>
              <p:cNvSpPr txBox="1"/>
              <p:nvPr/>
            </p:nvSpPr>
            <p:spPr>
              <a:xfrm>
                <a:off x="7523389" y="723483"/>
                <a:ext cx="470049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 under 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8A8BEE-76AC-4568-B8F5-833F57751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389" y="723483"/>
                <a:ext cx="4700491" cy="830997"/>
              </a:xfrm>
              <a:prstGeom prst="rect">
                <a:avLst/>
              </a:prstGeom>
              <a:blipFill>
                <a:blip r:embed="rId5"/>
                <a:stretch>
                  <a:fillRect l="-809" t="-303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761EE2A-2240-0F4E-9D38-4D911DE0EA51}"/>
              </a:ext>
            </a:extLst>
          </p:cNvPr>
          <p:cNvSpPr txBox="1"/>
          <p:nvPr/>
        </p:nvSpPr>
        <p:spPr>
          <a:xfrm>
            <a:off x="-532982" y="6552198"/>
            <a:ext cx="5548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00000"/>
              </a:lnSpc>
            </a:pP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</p:txBody>
      </p:sp>
    </p:spTree>
    <p:extLst>
      <p:ext uri="{BB962C8B-B14F-4D97-AF65-F5344CB8AC3E}">
        <p14:creationId xmlns:p14="http://schemas.microsoft.com/office/powerpoint/2010/main" val="2443494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708861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LDA results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data</a:t>
            </a:r>
            <a:r>
              <a:rPr lang="en-US" sz="2200" baseline="30000" dirty="0"/>
              <a:t>1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 calculation)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works well with simple approximations and is systematically improvable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6285390"/>
                <a:ext cx="44388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85390"/>
                <a:ext cx="4438835" cy="523220"/>
              </a:xfrm>
              <a:prstGeom prst="rect">
                <a:avLst/>
              </a:prstGeom>
              <a:blipFill>
                <a:blip r:embed="rId4"/>
                <a:stretch>
                  <a:fillRect l="-571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245646" y="105225"/>
            <a:ext cx="49463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171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LDA results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249229" cy="3786943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0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 (pp are spin singlets)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5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LDA results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, histogram&#10;&#10;Description automatically generated">
            <a:extLst>
              <a:ext uri="{FF2B5EF4-FFF2-40B4-BE49-F238E27FC236}">
                <a16:creationId xmlns:a16="http://schemas.microsoft.com/office/drawing/2014/main" id="{182C5F03-55AD-4635-B0AB-F3DAC9256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3530"/>
            <a:ext cx="4488677" cy="43891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B41857-73B8-49E8-AFDC-50C24BE32AC5}"/>
              </a:ext>
            </a:extLst>
          </p:cNvPr>
          <p:cNvSpPr txBox="1"/>
          <p:nvPr/>
        </p:nvSpPr>
        <p:spPr>
          <a:xfrm>
            <a:off x="4659112" y="566241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47CD18-140B-4FB3-A64A-6497F0B7EDD8}"/>
              </a:ext>
            </a:extLst>
          </p:cNvPr>
          <p:cNvCxnSpPr>
            <a:cxnSpLocks/>
          </p:cNvCxnSpPr>
          <p:nvPr/>
        </p:nvCxnSpPr>
        <p:spPr>
          <a:xfrm flipH="1" flipV="1">
            <a:off x="4189933" y="5077430"/>
            <a:ext cx="564675" cy="5302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B663AEBB-EB90-4D5D-B759-BEC015C34B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00115" y="2302299"/>
                <a:ext cx="3009532" cy="3786943"/>
              </a:xfrm>
            </p:spPr>
            <p:txBody>
              <a:bodyPr>
                <a:normAutofit fontScale="92500" lnSpcReduction="20000"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At 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low RG resolution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, SRCs are suppressed in the wave function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Consider the ratio of </a:t>
                </a:r>
                <a:r>
                  <a:rPr lang="en-US" sz="2200" baseline="30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3</a:t>
                </a:r>
                <a:r>
                  <a:rPr lang="en-US" sz="22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S</a:t>
                </a:r>
                <a:r>
                  <a:rPr lang="en-US" sz="2200" baseline="-25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1</a:t>
                </a:r>
                <a:r>
                  <a:rPr lang="en-US" sz="22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-</a:t>
                </a:r>
                <a:r>
                  <a:rPr lang="en-US" sz="2200" baseline="30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3</a:t>
                </a:r>
                <a:r>
                  <a:rPr lang="en-US" sz="22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D</a:t>
                </a:r>
                <a:r>
                  <a:rPr lang="en-US" sz="2200" baseline="-25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1</a:t>
                </a:r>
                <a:r>
                  <a:rPr lang="en-US" sz="22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to</a:t>
                </a:r>
                <a:r>
                  <a:rPr lang="en-US" sz="2200" baseline="-25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sz="2200" baseline="30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1</a:t>
                </a:r>
                <a:r>
                  <a:rPr lang="en-US" sz="22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S</a:t>
                </a:r>
                <a:r>
                  <a:rPr lang="en-US" sz="2200" baseline="-25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0</a:t>
                </a:r>
                <a:r>
                  <a:rPr lang="en-US" sz="22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evolved momentum projection operator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200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This physics is established in the 2-body system!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  <a:sym typeface="Wingdings" panose="05000000000000000000" pitchFamily="2" charset="2"/>
                  </a:rPr>
                  <a:t>Can apply to any nucleus!</a:t>
                </a:r>
                <a:endParaRPr lang="en-US" sz="2200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B663AEBB-EB90-4D5D-B759-BEC015C34B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00115" y="2302299"/>
                <a:ext cx="3009532" cy="3786943"/>
              </a:xfrm>
              <a:blipFill>
                <a:blip r:embed="rId5"/>
                <a:stretch>
                  <a:fillRect l="-1822" t="-2415" r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99578B-5CEC-4282-8D3D-7B2B5D2C2E20}"/>
                  </a:ext>
                </a:extLst>
              </p:cNvPr>
              <p:cNvSpPr txBox="1"/>
              <p:nvPr/>
            </p:nvSpPr>
            <p:spPr>
              <a:xfrm>
                <a:off x="889786" y="6282650"/>
                <a:ext cx="3581400" cy="575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4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3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</a:t>
                </a:r>
                <a:r>
                  <a:rPr kumimoji="0" lang="en-US" sz="1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to</a:t>
                </a:r>
                <a:r>
                  <a:rPr kumimoji="0" lang="en-US" sz="1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4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</a:t>
                </a:r>
                <a:r>
                  <a:rPr kumimoji="0" lang="en-US" sz="1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0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99578B-5CEC-4282-8D3D-7B2B5D2C2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86" y="6282650"/>
                <a:ext cx="3581400" cy="575350"/>
              </a:xfrm>
              <a:prstGeom prst="rect">
                <a:avLst/>
              </a:prstGeom>
              <a:blipFill>
                <a:blip r:embed="rId6"/>
                <a:stretch>
                  <a:fillRect l="-709" t="-21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72D440B-8140-0344-84AE-1B5F7859EC6A}"/>
              </a:ext>
            </a:extLst>
          </p:cNvPr>
          <p:cNvSpPr/>
          <p:nvPr/>
        </p:nvSpPr>
        <p:spPr>
          <a:xfrm>
            <a:off x="2334333" y="1991233"/>
            <a:ext cx="498764" cy="2278804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C76581-7B67-4F1A-87BD-9F256256E0B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2522862" y="3271036"/>
            <a:ext cx="682553" cy="912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9A9F44-02BB-4043-9135-6DF81ABEF644}"/>
              </a:ext>
            </a:extLst>
          </p:cNvPr>
          <p:cNvSpPr txBox="1"/>
          <p:nvPr/>
        </p:nvSpPr>
        <p:spPr>
          <a:xfrm>
            <a:off x="3205415" y="39984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dominance</a:t>
            </a:r>
          </a:p>
        </p:txBody>
      </p:sp>
    </p:spTree>
    <p:extLst>
      <p:ext uri="{BB962C8B-B14F-4D97-AF65-F5344CB8AC3E}">
        <p14:creationId xmlns:p14="http://schemas.microsoft.com/office/powerpoint/2010/main" val="446326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7452DF-4AA0-4D39-90B6-4FC6D8911A33}"/>
              </a:ext>
            </a:extLst>
          </p:cNvPr>
          <p:cNvSpPr/>
          <p:nvPr/>
        </p:nvSpPr>
        <p:spPr>
          <a:xfrm>
            <a:off x="10886159" y="3345518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FF64D8-5F78-468D-9D0A-3889AA23C2A1}"/>
              </a:ext>
            </a:extLst>
          </p:cNvPr>
          <p:cNvSpPr/>
          <p:nvPr/>
        </p:nvSpPr>
        <p:spPr>
          <a:xfrm>
            <a:off x="10941851" y="2598792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947AD9-CEFF-4588-BADC-5B6DE5FB5086}"/>
              </a:ext>
            </a:extLst>
          </p:cNvPr>
          <p:cNvSpPr/>
          <p:nvPr/>
        </p:nvSpPr>
        <p:spPr>
          <a:xfrm>
            <a:off x="8495930" y="2273569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20CBBC-A0F7-4076-AB99-0F768639D57B}"/>
              </a:ext>
            </a:extLst>
          </p:cNvPr>
          <p:cNvSpPr/>
          <p:nvPr/>
        </p:nvSpPr>
        <p:spPr>
          <a:xfrm>
            <a:off x="6998492" y="5526887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5FD4F9-11FB-4391-ACFF-6CA718E1DCBF}"/>
              </a:ext>
            </a:extLst>
          </p:cNvPr>
          <p:cNvSpPr/>
          <p:nvPr/>
        </p:nvSpPr>
        <p:spPr>
          <a:xfrm>
            <a:off x="5314475" y="5615172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79F7FA1-19CB-4316-9964-8F0B1B14D66F}"/>
              </a:ext>
            </a:extLst>
          </p:cNvPr>
          <p:cNvSpPr/>
          <p:nvPr/>
        </p:nvSpPr>
        <p:spPr>
          <a:xfrm>
            <a:off x="9094387" y="7122454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F27D95-8503-46DA-947D-3D3653A7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C0DF36A-00A4-4D21-85DA-6ECEE64B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NUCLEI 2021 Meeting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71C235C-6EB9-4851-8A30-E773FBEC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3219D33-8280-4E1D-AFC1-209474D4C01E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800A4FD-5032-42D4-A6B7-DEC5EF4E3229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C8AFF3C-0FAD-42DC-98F7-C3E5FC02FA5E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424D64B-058B-4477-B844-C43C685E6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01C466-6C84-40BC-951A-E140A8E458DB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4CBD54-1386-4534-80A4-6D1FF7E1F3BF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D03A78C-A3CC-4FCB-9639-54CD7AAD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134C10-F6D8-4422-BD77-681935A0555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CBF8D4-A50C-465C-B76B-363EE07D9008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441A96-D6FF-42D0-8925-3F202969B9E2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243D920-3414-4631-876D-30BF4EC44489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A5B253-7CF5-4199-BF10-28D39C7AE75F}"/>
              </a:ext>
            </a:extLst>
          </p:cNvPr>
          <p:cNvSpPr/>
          <p:nvPr/>
        </p:nvSpPr>
        <p:spPr>
          <a:xfrm>
            <a:off x="8362950" y="5406501"/>
            <a:ext cx="380630" cy="1379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EE92E74-7B81-4A86-B270-B59B1A17B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42" y="4062776"/>
            <a:ext cx="3341351" cy="2416838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D4E3583-BB98-4E8D-8897-721859F6192B}"/>
              </a:ext>
            </a:extLst>
          </p:cNvPr>
          <p:cNvSpPr txBox="1">
            <a:spLocks/>
          </p:cNvSpPr>
          <p:nvPr/>
        </p:nvSpPr>
        <p:spPr>
          <a:xfrm>
            <a:off x="292963" y="1834503"/>
            <a:ext cx="820296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physics 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pairs are components in the nuclear wave function with relative momenta above the Fermi momentum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71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1A22809-2CF3-49C1-8FE5-E63D0B1B7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LDA results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793D3E3-C7B2-47DA-B9FB-DE85F359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EFC8E7-2541-48A3-9FC0-B510A5FD86D1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dominance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2713C1-C2EB-48C9-8D10-34C6D732BF2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2D56E1-DF6E-4273-937E-693B3FC2119F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FCBE57-2C11-4A20-9220-00A883651C68}"/>
              </a:ext>
            </a:extLst>
          </p:cNvPr>
          <p:cNvSpPr txBox="1">
            <a:spLocks/>
          </p:cNvSpPr>
          <p:nvPr/>
        </p:nvSpPr>
        <p:spPr>
          <a:xfrm>
            <a:off x="8691238" y="2302299"/>
            <a:ext cx="3320249" cy="3786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Reproduces the characteristics of cross section ratios using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operator with simple approximations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BA70E-7B80-4362-A086-F61E0CC8AB43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39987C-3D76-4F32-84BF-F0C74C47E6ED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BE4E83-F46B-40CC-A789-EC5F010CD017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7B237D-8BA3-454E-8541-5B78D34A3619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73FA58-520B-486A-823C-23ECAE55070A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347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73FA58-520B-486A-823C-23ECAE550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34780" cy="584775"/>
              </a:xfrm>
              <a:prstGeom prst="rect">
                <a:avLst/>
              </a:prstGeom>
              <a:blipFill>
                <a:blip r:embed="rId5"/>
                <a:stretch>
                  <a:fillRect l="-535"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678C984-5C0E-4E49-B052-23C408395A20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5258E-3FD5-43C5-BC9A-99C8F589A589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026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LDA results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</a:t>
                </a:r>
                <a:r>
                  <a:rPr lang="en-US" dirty="0" err="1">
                    <a:solidFill>
                      <a:schemeClr val="tx1"/>
                    </a:solidFill>
                  </a:rPr>
                  <a:t>pn</a:t>
                </a:r>
                <a:r>
                  <a:rPr lang="en-US" dirty="0">
                    <a:solidFill>
                      <a:schemeClr val="tx1"/>
                    </a:solidFill>
                  </a:rPr>
                  <a:t>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</a:t>
                </a:r>
                <a:r>
                  <a:rPr lang="en-US" dirty="0" err="1"/>
                  <a:t>pn</a:t>
                </a:r>
                <a:r>
                  <a:rPr lang="en-US" dirty="0"/>
                  <a:t>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dominance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176963"/>
                <a:ext cx="495444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8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5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LDA</a:t>
                </a:r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5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76963"/>
                <a:ext cx="4954442" cy="553998"/>
              </a:xfrm>
              <a:prstGeom prst="rect">
                <a:avLst/>
              </a:prstGeom>
              <a:blipFill>
                <a:blip r:embed="rId5"/>
                <a:stretch>
                  <a:fillRect l="-51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D4C7292-FB7A-4469-9692-B603F7966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515"/>
            <a:ext cx="4501945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LDA results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SRC scale factors</a:t>
                </a:r>
              </a:p>
              <a:p>
                <a:pPr>
                  <a:lnSpc>
                    <a:spcPct val="100000"/>
                  </a:lnSpc>
                </a:pPr>
                <a:endParaRPr lang="en-US" sz="10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0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/>
                  <a:t> is the single-nucleon probability distribution in nucleus A with 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values from experiment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 and LCA calculations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4"/>
                <a:stretch>
                  <a:fillRect l="-124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8CDEA4-F1AE-4B94-9D25-25DCE9686CD6}"/>
                  </a:ext>
                </a:extLst>
              </p:cNvPr>
              <p:cNvSpPr txBox="1"/>
              <p:nvPr/>
            </p:nvSpPr>
            <p:spPr>
              <a:xfrm>
                <a:off x="119511" y="5936645"/>
                <a:ext cx="464302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LDA</a:t>
                </a:r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5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5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8CDEA4-F1AE-4B94-9D25-25DCE968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11" y="5936645"/>
                <a:ext cx="4643021" cy="784830"/>
              </a:xfrm>
              <a:prstGeom prst="rect">
                <a:avLst/>
              </a:prstGeom>
              <a:blipFill>
                <a:blip r:embed="rId5"/>
                <a:stretch>
                  <a:fillRect l="-546" t="-1587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7524160" y="5862184"/>
            <a:ext cx="4597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 dirty="0">
                <a:solidFill>
                  <a:srgbClr val="C00000"/>
                </a:solidFill>
              </a:rPr>
              <a:t>Simple approximations work and are systematically improvable at low RG resolution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Matching resolution scale between structure and reactions is crucial!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solidFill>
                  <a:srgbClr val="C00000"/>
                </a:solidFill>
              </a:rPr>
              <a:t>Ongoing work: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Extend to cross sections and test scale/scheme dependence of extracted properties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Further investigate how final state interactions and physical interpretations depend on the RG scale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Apply to more complicated knock-out reactions (SRG with optical potentials)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Implement uncertainty quantification in low RG resolution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</p:spTree>
    <p:extLst>
      <p:ext uri="{BB962C8B-B14F-4D97-AF65-F5344CB8AC3E}">
        <p14:creationId xmlns:p14="http://schemas.microsoft.com/office/powerpoint/2010/main" val="3700205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A95F6A-D3F5-8D4D-8559-AF7D04E37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37" y="1600200"/>
            <a:ext cx="3510886" cy="3200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C7AA0C-752F-C645-AC43-6F47E6EA4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236" y="1600200"/>
            <a:ext cx="3506327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SRG decoupling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>
                    <a:cs typeface="Arial" panose="020B0604020202020204" pitchFamily="34" charset="0"/>
                  </a:rPr>
                  <a:t>Evolve operators to low RG resolution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altLang="en-US" sz="2600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altLang="en-US" sz="2600" dirty="0"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600" i="1"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6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unitary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  <a:blipFill>
                <a:blip r:embed="rId3"/>
                <a:stretch>
                  <a:fillRect l="-2370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0BEE4DF-D326-47B8-8C8A-A16243FC5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36" y="1690688"/>
            <a:ext cx="6984127" cy="33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B458-08A8-4A67-A6DF-74E2B17A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59709-938F-4D3F-B90B-C23E69FBCECD}"/>
              </a:ext>
            </a:extLst>
          </p:cNvPr>
          <p:cNvSpPr txBox="1"/>
          <p:nvPr/>
        </p:nvSpPr>
        <p:spPr>
          <a:xfrm>
            <a:off x="5685221" y="501767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406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SRG decoupling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>
                    <a:cs typeface="Arial" panose="020B0604020202020204" pitchFamily="34" charset="0"/>
                  </a:rPr>
                  <a:t>Evolve operators to low RG resolution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altLang="en-US" sz="26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altLang="en-US" sz="26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unitary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r>
                  <a:rPr lang="en-US" altLang="en-US" sz="2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describes the decoupling scale of the RG evolved operator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  <a:blipFill>
                <a:blip r:embed="rId3"/>
                <a:stretch>
                  <a:fillRect l="-2370" t="-1261" b="-9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2CF15-B58B-456E-B1D7-D5C20A8DF8F9}"/>
              </a:ext>
            </a:extLst>
          </p:cNvPr>
          <p:cNvSpPr txBox="1"/>
          <p:nvPr/>
        </p:nvSpPr>
        <p:spPr>
          <a:xfrm>
            <a:off x="5685221" y="501767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0BEE4DF-D326-47B8-8C8A-A16243FC5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36" y="1690688"/>
            <a:ext cx="6984127" cy="33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B458-08A8-4A67-A6DF-74E2B17A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17912E-B4D4-4E4F-99A1-D80627027677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106639-5743-4336-B6ED-2625C4F8D655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Chart, bar chart&#10;&#10;Description automatically generated">
            <a:extLst>
              <a:ext uri="{FF2B5EF4-FFF2-40B4-BE49-F238E27FC236}">
                <a16:creationId xmlns:a16="http://schemas.microsoft.com/office/drawing/2014/main" id="{F9502EEA-2167-A44F-9D28-F6C6D5062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29" y="2041223"/>
            <a:ext cx="4285515" cy="3657600"/>
          </a:xfrm>
          <a:prstGeom prst="rect">
            <a:avLst/>
          </a:prstGeom>
        </p:spPr>
      </p:pic>
      <p:pic>
        <p:nvPicPr>
          <p:cNvPr id="22" name="Picture 21" descr="Chart, bar chart&#10;&#10;Description automatically generated">
            <a:extLst>
              <a:ext uri="{FF2B5EF4-FFF2-40B4-BE49-F238E27FC236}">
                <a16:creationId xmlns:a16="http://schemas.microsoft.com/office/drawing/2014/main" id="{D240ADA9-F0A2-7C40-9C92-35B9A4E4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15" y="2003290"/>
            <a:ext cx="4285515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S-state and D-state contributions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2A0B8D-9429-2D46-BA4B-5A310CBF4C7F}"/>
              </a:ext>
            </a:extLst>
          </p:cNvPr>
          <p:cNvSpPr txBox="1"/>
          <p:nvPr/>
        </p:nvSpPr>
        <p:spPr>
          <a:xfrm>
            <a:off x="2871994" y="1709824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AV18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C194ED-3161-B946-AAF5-A28B91926A7B}"/>
              </a:ext>
            </a:extLst>
          </p:cNvPr>
          <p:cNvSpPr txBox="1"/>
          <p:nvPr/>
        </p:nvSpPr>
        <p:spPr>
          <a:xfrm>
            <a:off x="7694370" y="170982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Gezerlis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N2LO</a:t>
            </a:r>
          </a:p>
        </p:txBody>
      </p:sp>
    </p:spTree>
    <p:extLst>
      <p:ext uri="{BB962C8B-B14F-4D97-AF65-F5344CB8AC3E}">
        <p14:creationId xmlns:p14="http://schemas.microsoft.com/office/powerpoint/2010/main" val="2333482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586B86E6-B459-EF4E-A08E-E3D20B09C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7" y="1690688"/>
            <a:ext cx="4819586" cy="457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240BD19-E259-CF48-9511-194C80BE2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63" y="1690688"/>
            <a:ext cx="71101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14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B0A8-4217-4ADF-88ED-4DAEDFEE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7FBCB-EBB5-4F55-B02B-00C1796D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706FAC-0C3C-4F74-B1DA-9200450A14F3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ACA173-ECD2-4C4F-A676-7CA966D73397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99D78D-1E45-48E5-9818-5A688A828B9A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23B21-FB28-470C-AB2E-D7DEDE6D6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18DC32-9233-4F75-9587-D82B38C8A499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9AFEA-A3E7-40E8-9C14-2C1CBFEE0971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364BFE-AEB0-4ADD-AF00-5F52015DF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5C4B3E-824C-4738-9D47-36969E0D28A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B4E408F-8BCD-4388-A087-A0509F43A354}"/>
              </a:ext>
            </a:extLst>
          </p:cNvPr>
          <p:cNvSpPr txBox="1">
            <a:spLocks/>
          </p:cNvSpPr>
          <p:nvPr/>
        </p:nvSpPr>
        <p:spPr>
          <a:xfrm>
            <a:off x="292963" y="1834503"/>
            <a:ext cx="820296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The SRC </a:t>
            </a:r>
            <a:r>
              <a:rPr lang="en-US" sz="2000" i="1" dirty="0">
                <a:solidFill>
                  <a:srgbClr val="C00000"/>
                </a:solidFill>
              </a:rPr>
              <a:t>physics</a:t>
            </a:r>
            <a:r>
              <a:rPr lang="en-US" sz="2000" dirty="0">
                <a:solidFill>
                  <a:srgbClr val="C00000"/>
                </a:solidFill>
              </a:rPr>
              <a:t> is shifted into the reaction operators from the nuclear wave function (which becomes soft)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Operators do not become hard which simplifies calculations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6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ECE9C7-FBB0-B54D-8E92-C3BC6CA96E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600" dirty="0">
                    <a:solidFill>
                      <a:srgbClr val="002060"/>
                    </a:solidFill>
                  </a:rPr>
                  <a:t>SRG 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</a:rPr>
                  <a:t> dependence in momentum distributions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ECE9C7-FBB0-B54D-8E92-C3BC6CA96E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F491FE70-E21F-D84F-ABD2-049D3BD92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337625" cy="4114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677428B-BB61-7647-B257-E0EB394AA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4337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1834503"/>
            <a:ext cx="8202967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The SRC </a:t>
            </a:r>
            <a:r>
              <a:rPr lang="en-US" sz="2000" i="1" dirty="0"/>
              <a:t>physics</a:t>
            </a:r>
            <a:r>
              <a:rPr lang="en-US" sz="2000" dirty="0"/>
              <a:t> is shifted into the reaction operators from the nuclear wave function (which becomes soft)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Operators do not become hard which simplifies calculations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Same observables but different physical interpretation!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B0A8-4217-4ADF-88ED-4DAEDFEE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7FBCB-EBB5-4F55-B02B-00C1796D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706FAC-0C3C-4F74-B1DA-9200450A14F3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ACA173-ECD2-4C4F-A676-7CA966D73397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99D78D-1E45-48E5-9818-5A688A828B9A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23B21-FB28-470C-AB2E-D7DEDE6D6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18DC32-9233-4F75-9587-D82B38C8A499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9AFEA-A3E7-40E8-9C14-2C1CBFEE0971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364BFE-AEB0-4ADD-AF00-5F52015DF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5C4B3E-824C-4738-9D47-36969E0D28A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33949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 (SRG)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N2LO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7537" y="1829877"/>
                <a:ext cx="4297680" cy="435254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AV18 wave function has significant SRC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</a:rPr>
                  <a:t>What happens to the</a:t>
                </a:r>
                <a:r>
                  <a:rPr lang="en-US" sz="2400" dirty="0"/>
                  <a:t> wave function at low RG resolution?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Use SRG to unitarily evolve to low RG resolution 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 gives the decoupling scale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537" y="1829877"/>
                <a:ext cx="4297680" cy="4352544"/>
              </a:xfrm>
              <a:blipFill>
                <a:blip r:embed="rId4"/>
                <a:stretch>
                  <a:fillRect l="-2065" t="-1166" r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 (SRG)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N2LO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Soft wave functions at low RG resolution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Where does the SRC physics go?</a:t>
            </a:r>
          </a:p>
          <a:p>
            <a:pPr>
              <a:lnSpc>
                <a:spcPct val="100000"/>
              </a:lnSpc>
            </a:pPr>
            <a:endParaRPr lang="en-US" sz="2600" dirty="0"/>
          </a:p>
          <a:p>
            <a:pPr marL="0" indent="0" algn="ctr">
              <a:lnSpc>
                <a:spcPct val="100000"/>
              </a:lnSpc>
              <a:buNone/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</p:spTree>
    <p:extLst>
      <p:ext uri="{BB962C8B-B14F-4D97-AF65-F5344CB8AC3E}">
        <p14:creationId xmlns:p14="http://schemas.microsoft.com/office/powerpoint/2010/main" val="36429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Where does the SRC physics go?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600" dirty="0"/>
                  <a:t>SRC physics shifts to the operators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bSup>
                      </m:e>
                    </m:d>
                  </m:oMath>
                </a14:m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2600" dirty="0"/>
                  <a:t>Apply SRG transformations to momentum distribution operator</a:t>
                </a:r>
              </a:p>
              <a:p>
                <a:pPr>
                  <a:lnSpc>
                    <a:spcPct val="100000"/>
                  </a:lnSpc>
                </a:pPr>
                <a:endParaRPr lang="en-US" sz="1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</p:spTree>
    <p:extLst>
      <p:ext uri="{BB962C8B-B14F-4D97-AF65-F5344CB8AC3E}">
        <p14:creationId xmlns:p14="http://schemas.microsoft.com/office/powerpoint/2010/main" val="219867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NUCLEI 2021 Meeting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</TotalTime>
  <Words>2355</Words>
  <Application>Microsoft Macintosh PowerPoint</Application>
  <PresentationFormat>Widescreen</PresentationFormat>
  <Paragraphs>328</Paragraphs>
  <Slides>30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Cambria Math</vt:lpstr>
      <vt:lpstr>1_Office Theme</vt:lpstr>
      <vt:lpstr>Office Theme</vt:lpstr>
      <vt:lpstr>Short-range correlation physics at low RG resolution</vt:lpstr>
      <vt:lpstr>Motivation</vt:lpstr>
      <vt:lpstr>Motivation</vt:lpstr>
      <vt:lpstr>Motivation</vt:lpstr>
      <vt:lpstr>Similarity Renormalization Group (SRG)</vt:lpstr>
      <vt:lpstr>Similarity Renormalization Group (SRG)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LDA results</vt:lpstr>
      <vt:lpstr>LDA results</vt:lpstr>
      <vt:lpstr>LDA results</vt:lpstr>
      <vt:lpstr>LDA results</vt:lpstr>
      <vt:lpstr>LDA results</vt:lpstr>
      <vt:lpstr>LDA results</vt:lpstr>
      <vt:lpstr>LDA results</vt:lpstr>
      <vt:lpstr>Summary and outlook</vt:lpstr>
      <vt:lpstr>Extras</vt:lpstr>
      <vt:lpstr>Extras</vt:lpstr>
      <vt:lpstr>SRG decoupling</vt:lpstr>
      <vt:lpstr>SRG decoupling</vt:lpstr>
      <vt:lpstr>S-state and D-state contributions</vt:lpstr>
      <vt:lpstr>Factorization</vt:lpstr>
      <vt:lpstr>SRG λ dependence in momentum distributions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121</cp:revision>
  <dcterms:created xsi:type="dcterms:W3CDTF">2021-04-13T22:10:52Z</dcterms:created>
  <dcterms:modified xsi:type="dcterms:W3CDTF">2021-06-02T12:23:54Z</dcterms:modified>
</cp:coreProperties>
</file>